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2" d="100"/>
          <a:sy n="42" d="100"/>
        </p:scale>
        <p:origin x="9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96F4-2880-4B25-9235-2A5A4289893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1B0E-6C40-4D65-B89A-C991288D27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2124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96F4-2880-4B25-9235-2A5A4289893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1B0E-6C40-4D65-B89A-C991288D27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630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96F4-2880-4B25-9235-2A5A4289893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1B0E-6C40-4D65-B89A-C991288D27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92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96F4-2880-4B25-9235-2A5A4289893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1B0E-6C40-4D65-B89A-C991288D27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289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96F4-2880-4B25-9235-2A5A4289893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1B0E-6C40-4D65-B89A-C991288D27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058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96F4-2880-4B25-9235-2A5A4289893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1B0E-6C40-4D65-B89A-C991288D27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780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96F4-2880-4B25-9235-2A5A4289893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1B0E-6C40-4D65-B89A-C991288D27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643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96F4-2880-4B25-9235-2A5A4289893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1B0E-6C40-4D65-B89A-C991288D27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210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96F4-2880-4B25-9235-2A5A4289893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1B0E-6C40-4D65-B89A-C991288D27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083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96F4-2880-4B25-9235-2A5A4289893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1B0E-6C40-4D65-B89A-C991288D27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586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96F4-2880-4B25-9235-2A5A4289893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1B0E-6C40-4D65-B89A-C991288D27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300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896F4-2880-4B25-9235-2A5A42898932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01B0E-6C40-4D65-B89A-C991288D27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319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</a:t>
            </a:r>
            <a:r>
              <a:rPr lang="en-US" dirty="0" smtClean="0">
                <a:solidFill>
                  <a:schemeClr val="accent6"/>
                </a:solidFill>
              </a:rPr>
              <a:t>positions</a:t>
            </a:r>
            <a:r>
              <a:rPr lang="en-US" dirty="0" smtClean="0"/>
              <a:t> of the footballers</a:t>
            </a:r>
            <a:endParaRPr lang="ar-IQ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1825625"/>
            <a:ext cx="6697979" cy="4351338"/>
          </a:xfrm>
        </p:spPr>
      </p:pic>
    </p:spTree>
    <p:extLst>
      <p:ext uri="{BB962C8B-B14F-4D97-AF65-F5344CB8AC3E}">
        <p14:creationId xmlns:p14="http://schemas.microsoft.com/office/powerpoint/2010/main" val="749868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The positions of the footballers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positions of the footballers</dc:title>
  <dc:creator>ACER1</dc:creator>
  <cp:lastModifiedBy>ACER1</cp:lastModifiedBy>
  <cp:revision>1</cp:revision>
  <dcterms:created xsi:type="dcterms:W3CDTF">2018-12-12T20:59:46Z</dcterms:created>
  <dcterms:modified xsi:type="dcterms:W3CDTF">2018-12-12T21:03:57Z</dcterms:modified>
</cp:coreProperties>
</file>